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541"/>
  </p:normalViewPr>
  <p:slideViewPr>
    <p:cSldViewPr snapToGrid="0">
      <p:cViewPr varScale="1">
        <p:scale>
          <a:sx n="84" d="100"/>
          <a:sy n="84" d="100"/>
        </p:scale>
        <p:origin x="3344" y="2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December 13-17, 2021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1079438510"/>
              </p:ext>
            </p:extLst>
          </p:nvPr>
        </p:nvGraphicFramePr>
        <p:xfrm>
          <a:off x="266700" y="1353538"/>
          <a:ext cx="3458675" cy="234400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12-13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12-14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12-15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12-16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12-17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Grinch day (dress up)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Tacky Sweater day (dress up)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Christmas Tree day (dress up)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North Pole day (dress up)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Movie &amp; Pajama day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605912301"/>
              </p:ext>
            </p:extLst>
          </p:nvPr>
        </p:nvGraphicFramePr>
        <p:xfrm>
          <a:off x="255031" y="3401393"/>
          <a:ext cx="3458675" cy="270019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2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49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4.4 test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(fan, bam, cap, map, sat)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Study All </a:t>
                      </a:r>
                      <a:r>
                        <a:rPr lang="en-US" sz="1200" u="none" strike="noStrike" cap="none" dirty="0" err="1">
                          <a:latin typeface="Comfortaa"/>
                        </a:rPr>
                        <a:t>PrePrimer</a:t>
                      </a:r>
                      <a:r>
                        <a:rPr lang="en-US" sz="1200" u="none" strike="noStrike" cap="none" dirty="0">
                          <a:latin typeface="Comfortaa"/>
                        </a:rPr>
                        <a:t> Sight Words and Uppercase/Lowercase Letters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Initial Sounds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6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013949645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Send $1 for custodians 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Christmas Parties on Dec. 20th (no parents please)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December 21 is a 60% day.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Winter Break is:</a:t>
                      </a:r>
                    </a:p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u="none" strike="noStrike" noProof="0" dirty="0"/>
                        <a:t>        December 22- January 7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" sz="1400" b="0" i="0" u="none" strike="noStrike" noProof="0" dirty="0"/>
                        <a:t>Have a great break!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843271641"/>
              </p:ext>
            </p:extLst>
          </p:nvPr>
        </p:nvGraphicFramePr>
        <p:xfrm>
          <a:off x="267176" y="6219686"/>
          <a:ext cx="3458675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3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5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26" name="Picture 2" descr="Cute reindeer christmas clipart - ClipartFox - ClipArt Best - ClipArt Best">
            <a:extLst>
              <a:ext uri="{FF2B5EF4-FFF2-40B4-BE49-F238E27FC236}">
                <a16:creationId xmlns:a16="http://schemas.microsoft.com/office/drawing/2014/main" id="{FFE6EEF3-76CD-1A41-84BD-EE0BB1F02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880" y="4768935"/>
            <a:ext cx="1116120" cy="111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4  Week 4: Happy Healthy Me! 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429363612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Jj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and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Ww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og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45717960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How can I be my healthiest self?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3958745231"/>
              </p:ext>
            </p:extLst>
          </p:nvPr>
        </p:nvGraphicFramePr>
        <p:xfrm>
          <a:off x="224238" y="3704049"/>
          <a:ext cx="2240200" cy="25297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Had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Be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Do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Ten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4006035557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energy, exercise, healthy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peaceful, relax, and rest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Getting Rest and Poem Bed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4005103"/>
              </p:ext>
            </p:extLst>
          </p:nvPr>
        </p:nvGraphicFramePr>
        <p:xfrm>
          <a:off x="2564074" y="6909811"/>
          <a:ext cx="4956226" cy="295336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69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4363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Fan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Bam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Cap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Map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Sat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Setting Goals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373</Words>
  <Application>Microsoft Macintosh PowerPoint</Application>
  <PresentationFormat>Custom</PresentationFormat>
  <Paragraphs>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Impact</vt:lpstr>
      <vt:lpstr>Comfortaa</vt:lpstr>
      <vt:lpstr>Roboto Mono</vt:lpstr>
      <vt:lpstr>Wingdings</vt:lpstr>
      <vt:lpstr>Arial</vt:lpstr>
      <vt:lpstr>Oswald</vt:lpstr>
      <vt:lpstr>Simple Light</vt:lpstr>
      <vt:lpstr>We are SUPERheroes! Students Using their Powers to Engage in Reading!</vt:lpstr>
      <vt:lpstr>Module 4  Week 4: Happy Healthy Me!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863</cp:revision>
  <cp:lastPrinted>2021-11-30T21:15:56Z</cp:lastPrinted>
  <dcterms:modified xsi:type="dcterms:W3CDTF">2021-12-01T15:32:51Z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